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strand Ninna" initials="EN" lastIdx="0" clrIdx="0">
    <p:extLst>
      <p:ext uri="{19B8F6BF-5375-455C-9EA6-DF929625EA0E}">
        <p15:presenceInfo xmlns:p15="http://schemas.microsoft.com/office/powerpoint/2012/main" userId="Ekstrand Nin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C68F7-6130-46E6-8593-072C74C263CB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4F960-D17F-4030-A967-F6ACC05953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32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8418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530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50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69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798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0007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530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70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1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8130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85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ECA65-F9C3-4E98-BB53-C3DB169B841C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30BB4-EBC6-48B5-B9BA-D6D4AA5604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05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paula.bergman@rjl.se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maria.haveland@rjl.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s02web.zoom.us/j/82421654132?pwd=cVpDaDloM1ZIam1Ud3kyVDFmZEcvdz09" TargetMode="External"/><Relationship Id="rId5" Type="http://schemas.openxmlformats.org/officeDocument/2006/relationships/hyperlink" Target="https://lok.rjl.se/luvitportal/activities/ActivityDetails_ext.aspx?inapp=1&amp;id=2856" TargetMode="External"/><Relationship Id="rId4" Type="http://schemas.openxmlformats.org/officeDocument/2006/relationships/hyperlink" Target="https://lok.rjl.se/luvitportal/activities/ActivityDetails.aspx?inapp=1&amp;id=2856" TargetMode="External"/><Relationship Id="rId9" Type="http://schemas.openxmlformats.org/officeDocument/2006/relationships/hyperlink" Target="https://folkhalsaochsjukvard.rjl.se/forskning-kompetens-och-utveckling/utveckling-och-forbattringsarbeten2/?accordionAnchor=635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39184" y="347991"/>
            <a:ext cx="9724930" cy="802645"/>
          </a:xfrm>
        </p:spPr>
        <p:txBody>
          <a:bodyPr>
            <a:noAutofit/>
          </a:bodyPr>
          <a:lstStyle/>
          <a:p>
            <a:pPr algn="l"/>
            <a:r>
              <a:rPr lang="sv-SE" sz="4400" b="1" dirty="0" smtClean="0">
                <a:solidFill>
                  <a:schemeClr val="accent6">
                    <a:lumMod val="50000"/>
                  </a:schemeClr>
                </a:solidFill>
              </a:rPr>
              <a:t>Välkommen till nätverksträff </a:t>
            </a:r>
            <a:r>
              <a:rPr lang="sv-SE" sz="4400" b="1" dirty="0" smtClean="0">
                <a:solidFill>
                  <a:schemeClr val="accent6">
                    <a:lumMod val="50000"/>
                  </a:schemeClr>
                </a:solidFill>
              </a:rPr>
              <a:t>Hälsocenter</a:t>
            </a:r>
            <a:br>
              <a:rPr lang="sv-SE" sz="4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v-SE" sz="1400" b="1" dirty="0" smtClean="0">
                <a:solidFill>
                  <a:schemeClr val="accent6">
                    <a:lumMod val="50000"/>
                  </a:schemeClr>
                </a:solidFill>
              </a:rPr>
              <a:t>Onsdag  </a:t>
            </a:r>
            <a:r>
              <a:rPr lang="sv-SE" sz="1400" b="1" dirty="0" smtClean="0">
                <a:solidFill>
                  <a:schemeClr val="accent6">
                    <a:lumMod val="50000"/>
                  </a:schemeClr>
                </a:solidFill>
              </a:rPr>
              <a:t>12 maj kl. 13:00-15:00</a:t>
            </a:r>
            <a:endParaRPr lang="sv-SE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913232" y="1419726"/>
            <a:ext cx="2659285" cy="814656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sv-SE" sz="1800" dirty="0" smtClean="0"/>
              <a:t>När: 12 maj 2021</a:t>
            </a:r>
            <a:br>
              <a:rPr lang="sv-SE" sz="1800" dirty="0" smtClean="0"/>
            </a:br>
            <a:r>
              <a:rPr lang="sv-SE" sz="1800" dirty="0" smtClean="0"/>
              <a:t>Tid: Kl. 13:00-15:00</a:t>
            </a:r>
            <a:br>
              <a:rPr lang="sv-SE" sz="1800" dirty="0" smtClean="0"/>
            </a:br>
            <a:r>
              <a:rPr lang="sv-SE" sz="1800" dirty="0" smtClean="0"/>
              <a:t>Plats</a:t>
            </a:r>
            <a:r>
              <a:rPr lang="sv-SE" sz="1800" dirty="0"/>
              <a:t>: </a:t>
            </a:r>
            <a:r>
              <a:rPr lang="sv-SE" sz="1800" dirty="0" smtClean="0"/>
              <a:t>Digitalt via Zoom </a:t>
            </a:r>
            <a:endParaRPr lang="sv-SE" sz="1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94" y="6053782"/>
            <a:ext cx="2401651" cy="59436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11974286" y="0"/>
            <a:ext cx="217714" cy="6858000"/>
          </a:xfrm>
          <a:prstGeom prst="rect">
            <a:avLst/>
          </a:prstGeom>
          <a:solidFill>
            <a:srgbClr val="83C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812" y="6103628"/>
            <a:ext cx="1544375" cy="384093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285750" y="1124822"/>
            <a:ext cx="59166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400" dirty="0" smtClean="0"/>
          </a:p>
          <a:p>
            <a:r>
              <a:rPr lang="sv-SE" sz="1400" dirty="0" smtClean="0"/>
              <a:t>Nu är det dags för första nätverksträffen </a:t>
            </a:r>
            <a:r>
              <a:rPr lang="sv-SE" sz="1400" dirty="0"/>
              <a:t>för lokalt </a:t>
            </a:r>
            <a:r>
              <a:rPr lang="sv-SE" sz="1400" dirty="0" smtClean="0"/>
              <a:t>sammansatta team </a:t>
            </a:r>
            <a:r>
              <a:rPr lang="sv-SE" sz="1400" dirty="0"/>
              <a:t>från </a:t>
            </a:r>
            <a:r>
              <a:rPr lang="sv-SE" sz="1400" dirty="0" smtClean="0"/>
              <a:t>de kommuner som deltog vid kick-off träffen den 11 mars. </a:t>
            </a:r>
          </a:p>
          <a:p>
            <a:r>
              <a:rPr lang="sv-SE" sz="1400" dirty="0" smtClean="0"/>
              <a:t>Vi ses digitalt på Zoom. </a:t>
            </a:r>
          </a:p>
          <a:p>
            <a:endParaRPr lang="sv-SE" sz="1400" dirty="0"/>
          </a:p>
          <a:p>
            <a:endParaRPr lang="sv-SE" sz="1400" dirty="0"/>
          </a:p>
          <a:p>
            <a:r>
              <a:rPr lang="sv-SE" sz="1400" b="1" dirty="0" smtClean="0"/>
              <a:t>Temat för nätverksträffen är: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Vad </a:t>
            </a:r>
            <a:r>
              <a:rPr lang="sv-SE" sz="1400" dirty="0"/>
              <a:t>har vi gjort sedan kickoffen? Hur har vi tagit oss an Hälsocenterarbetet lokalt? Vilka är de mest angelägna målgrupperna?</a:t>
            </a:r>
          </a:p>
        </p:txBody>
      </p:sp>
      <p:sp>
        <p:nvSpPr>
          <p:cNvPr id="11" name="textruta 10"/>
          <p:cNvSpPr txBox="1"/>
          <p:nvPr/>
        </p:nvSpPr>
        <p:spPr>
          <a:xfrm flipH="1">
            <a:off x="6900569" y="2535050"/>
            <a:ext cx="4509033" cy="2246769"/>
          </a:xfrm>
          <a:prstGeom prst="rect">
            <a:avLst/>
          </a:prstGeom>
          <a:solidFill>
            <a:srgbClr val="83C06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Anmälan</a:t>
            </a:r>
            <a:r>
              <a:rPr lang="sv-SE" sz="1400" dirty="0" smtClean="0"/>
              <a:t>:  </a:t>
            </a:r>
            <a:r>
              <a:rPr lang="sv-SE" sz="1400" dirty="0" smtClean="0">
                <a:hlinkClick r:id="rId4"/>
              </a:rPr>
              <a:t>intern</a:t>
            </a:r>
            <a:r>
              <a:rPr lang="sv-SE" sz="1400" dirty="0" smtClean="0"/>
              <a:t>         </a:t>
            </a:r>
            <a:r>
              <a:rPr lang="sv-SE" sz="1400" dirty="0" smtClean="0">
                <a:hlinkClick r:id="rId5"/>
              </a:rPr>
              <a:t>extern</a:t>
            </a:r>
            <a:endParaRPr lang="sv-SE" sz="1400" dirty="0" smtClean="0"/>
          </a:p>
          <a:p>
            <a:endParaRPr lang="sv-SE" sz="1400" dirty="0" smtClean="0"/>
          </a:p>
          <a:p>
            <a:r>
              <a:rPr lang="sv-SE" sz="1400" dirty="0" smtClean="0"/>
              <a:t>Välkomna </a:t>
            </a:r>
            <a:r>
              <a:rPr lang="sv-SE" sz="1400" dirty="0"/>
              <a:t>att ansluta via </a:t>
            </a:r>
            <a:r>
              <a:rPr lang="sv-SE" sz="1400" dirty="0" smtClean="0"/>
              <a:t>länk/</a:t>
            </a:r>
            <a:r>
              <a:rPr lang="sv-SE" sz="1400" dirty="0" err="1" smtClean="0"/>
              <a:t>Join</a:t>
            </a:r>
            <a:r>
              <a:rPr lang="sv-SE" sz="1400" dirty="0" smtClean="0"/>
              <a:t> </a:t>
            </a:r>
            <a:r>
              <a:rPr lang="sv-SE" sz="1400" dirty="0"/>
              <a:t>Zoom </a:t>
            </a:r>
            <a:r>
              <a:rPr lang="sv-SE" sz="1400" dirty="0" smtClean="0"/>
              <a:t>Meeting</a:t>
            </a:r>
            <a:r>
              <a:rPr lang="sv-SE" sz="1400" dirty="0" smtClean="0"/>
              <a:t>: </a:t>
            </a:r>
            <a:r>
              <a:rPr lang="sv-SE" sz="1400" dirty="0" smtClean="0">
                <a:hlinkClick r:id="rId6"/>
              </a:rPr>
              <a:t>Länk</a:t>
            </a:r>
            <a:endParaRPr lang="sv-SE" sz="1400" dirty="0"/>
          </a:p>
          <a:p>
            <a:endParaRPr lang="sv-SE" sz="1400" dirty="0"/>
          </a:p>
          <a:p>
            <a:r>
              <a:rPr lang="sv-SE" sz="1400" dirty="0"/>
              <a:t>Anslut </a:t>
            </a:r>
            <a:r>
              <a:rPr lang="sv-SE" sz="1400" dirty="0" smtClean="0"/>
              <a:t>gärna ca 15 </a:t>
            </a:r>
            <a:r>
              <a:rPr lang="sv-SE" sz="1400" dirty="0"/>
              <a:t>min innan </a:t>
            </a:r>
            <a:r>
              <a:rPr lang="sv-SE" sz="1400" dirty="0" smtClean="0"/>
              <a:t>nätverksträffen </a:t>
            </a:r>
            <a:r>
              <a:rPr lang="sv-SE" sz="1400" dirty="0"/>
              <a:t>för att kontrollera att ljud och bild funkar som det ska</a:t>
            </a:r>
            <a:r>
              <a:rPr lang="sv-SE" sz="1400" dirty="0" smtClean="0"/>
              <a:t>.</a:t>
            </a:r>
          </a:p>
          <a:p>
            <a:endParaRPr lang="sv-SE" sz="1400" dirty="0"/>
          </a:p>
          <a:p>
            <a:r>
              <a:rPr lang="sv-SE" sz="1400" dirty="0" smtClean="0"/>
              <a:t>Kontakt och frågor: </a:t>
            </a:r>
          </a:p>
          <a:p>
            <a:r>
              <a:rPr lang="sv-SE" sz="1400" dirty="0" smtClean="0"/>
              <a:t>Maria </a:t>
            </a:r>
            <a:r>
              <a:rPr lang="sv-SE" sz="1400" dirty="0" err="1" smtClean="0"/>
              <a:t>Haveland</a:t>
            </a:r>
            <a:r>
              <a:rPr lang="sv-SE" sz="1400" dirty="0"/>
              <a:t>,</a:t>
            </a:r>
            <a:r>
              <a:rPr lang="sv-SE" sz="1400" dirty="0" smtClean="0"/>
              <a:t> </a:t>
            </a:r>
            <a:r>
              <a:rPr lang="sv-SE" sz="1400" dirty="0" smtClean="0">
                <a:hlinkClick r:id="rId7"/>
              </a:rPr>
              <a:t>maria.haveland@rjl.se</a:t>
            </a:r>
            <a:endParaRPr lang="sv-SE" sz="1400" dirty="0" smtClean="0"/>
          </a:p>
          <a:p>
            <a:r>
              <a:rPr lang="sv-SE" sz="1400" dirty="0" smtClean="0"/>
              <a:t>Paula Bergman, </a:t>
            </a:r>
            <a:r>
              <a:rPr lang="sv-SE" sz="1400" dirty="0" smtClean="0">
                <a:hlinkClick r:id="rId8"/>
              </a:rPr>
              <a:t>paula.bergman@rjl.se</a:t>
            </a:r>
            <a:r>
              <a:rPr lang="sv-SE" sz="1400" dirty="0" smtClean="0"/>
              <a:t>   </a:t>
            </a:r>
            <a:endParaRPr lang="sv-SE" sz="1400" dirty="0"/>
          </a:p>
        </p:txBody>
      </p:sp>
      <p:sp>
        <p:nvSpPr>
          <p:cNvPr id="12" name="Rektangel 11"/>
          <p:cNvSpPr/>
          <p:nvPr/>
        </p:nvSpPr>
        <p:spPr>
          <a:xfrm>
            <a:off x="409644" y="3491010"/>
            <a:ext cx="5072897" cy="24314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v-SE" sz="1200" b="1" dirty="0" smtClean="0"/>
              <a:t>Hållpunkter</a:t>
            </a:r>
            <a:endParaRPr lang="sv-SE" sz="2000" dirty="0"/>
          </a:p>
          <a:p>
            <a:r>
              <a:rPr lang="sv-SE" sz="1400" b="1" dirty="0"/>
              <a:t>12:30-13:00</a:t>
            </a:r>
            <a:r>
              <a:rPr lang="sv-SE" sz="1400" dirty="0"/>
              <a:t> Incheckning</a:t>
            </a:r>
          </a:p>
          <a:p>
            <a:r>
              <a:rPr lang="sv-SE" sz="1400" b="1" dirty="0"/>
              <a:t>13:00-13:05</a:t>
            </a:r>
            <a:r>
              <a:rPr lang="sv-SE" sz="1400" dirty="0"/>
              <a:t> </a:t>
            </a:r>
            <a:r>
              <a:rPr lang="sv-SE" sz="1400" dirty="0" smtClean="0"/>
              <a:t>Välkommen</a:t>
            </a:r>
            <a:r>
              <a:rPr lang="sv-SE" sz="1100" i="1" dirty="0">
                <a:solidFill>
                  <a:srgbClr val="FF0000"/>
                </a:solidFill>
              </a:rPr>
              <a:t/>
            </a:r>
            <a:br>
              <a:rPr lang="sv-SE" sz="1100" i="1" dirty="0">
                <a:solidFill>
                  <a:srgbClr val="FF0000"/>
                </a:solidFill>
              </a:rPr>
            </a:br>
            <a:r>
              <a:rPr lang="sv-SE" sz="1400" b="1" dirty="0">
                <a:solidFill>
                  <a:prstClr val="black"/>
                </a:solidFill>
              </a:rPr>
              <a:t>13:05-13:15</a:t>
            </a:r>
            <a:r>
              <a:rPr lang="sv-SE" sz="1400" dirty="0">
                <a:solidFill>
                  <a:prstClr val="black"/>
                </a:solidFill>
              </a:rPr>
              <a:t> </a:t>
            </a:r>
            <a:r>
              <a:rPr lang="sv-SE" sz="1400" dirty="0"/>
              <a:t>Inledning</a:t>
            </a:r>
            <a:r>
              <a:rPr lang="sv-SE" sz="1100" dirty="0"/>
              <a:t>  </a:t>
            </a:r>
            <a:endParaRPr lang="sv-SE" sz="1100" i="1" dirty="0">
              <a:solidFill>
                <a:srgbClr val="FF0000"/>
              </a:solidFill>
            </a:endParaRPr>
          </a:p>
          <a:p>
            <a:pPr lvl="0"/>
            <a:r>
              <a:rPr lang="sv-SE" sz="1400" b="1" dirty="0" smtClean="0"/>
              <a:t>13:15-13:45 </a:t>
            </a:r>
            <a:r>
              <a:rPr lang="sv-SE" sz="1400" dirty="0"/>
              <a:t>Fördjupning av delar i </a:t>
            </a:r>
            <a:r>
              <a:rPr lang="sv-SE" sz="1400" dirty="0" smtClean="0"/>
              <a:t>överenskommelsen</a:t>
            </a:r>
            <a:endParaRPr lang="sv-SE" sz="1400" b="1" dirty="0">
              <a:solidFill>
                <a:srgbClr val="FF0000"/>
              </a:solidFill>
            </a:endParaRPr>
          </a:p>
          <a:p>
            <a:pPr lvl="0"/>
            <a:r>
              <a:rPr lang="sv-SE" sz="1400" b="1" dirty="0" smtClean="0">
                <a:solidFill>
                  <a:prstClr val="black"/>
                </a:solidFill>
              </a:rPr>
              <a:t>13.45-14.30 </a:t>
            </a:r>
            <a:r>
              <a:rPr lang="sv-SE" sz="1400" dirty="0">
                <a:solidFill>
                  <a:prstClr val="black"/>
                </a:solidFill>
              </a:rPr>
              <a:t>Inspiration kring kommunanpassade </a:t>
            </a:r>
            <a:r>
              <a:rPr lang="sv-SE" sz="1400" dirty="0" smtClean="0">
                <a:solidFill>
                  <a:prstClr val="black"/>
                </a:solidFill>
              </a:rPr>
              <a:t>lösningar. Exempel från länet </a:t>
            </a:r>
            <a:r>
              <a:rPr lang="sv-SE" sz="1400" dirty="0">
                <a:solidFill>
                  <a:prstClr val="black"/>
                </a:solidFill>
              </a:rPr>
              <a:t>inklusive paus  </a:t>
            </a:r>
            <a:endParaRPr lang="sv-SE" sz="1400" dirty="0" smtClean="0">
              <a:solidFill>
                <a:prstClr val="black"/>
              </a:solidFill>
            </a:endParaRPr>
          </a:p>
          <a:p>
            <a:pPr lvl="0"/>
            <a:r>
              <a:rPr lang="sv-SE" sz="1400" b="1" dirty="0" smtClean="0"/>
              <a:t>14:30-14:50 </a:t>
            </a:r>
            <a:r>
              <a:rPr lang="sv-SE" sz="1400" dirty="0"/>
              <a:t>Dialog i tvärteam</a:t>
            </a:r>
          </a:p>
          <a:p>
            <a:r>
              <a:rPr lang="sv-SE" sz="1400" b="1" dirty="0"/>
              <a:t>14:50-15:00</a:t>
            </a:r>
            <a:r>
              <a:rPr lang="sv-SE" sz="1400" dirty="0"/>
              <a:t> Avslutning och Nästa steg och nästa gemensamma nätverksträff 1/6 2021 </a:t>
            </a:r>
          </a:p>
          <a:p>
            <a:endParaRPr lang="sv-SE" sz="1400" b="1" dirty="0"/>
          </a:p>
        </p:txBody>
      </p:sp>
      <p:cxnSp>
        <p:nvCxnSpPr>
          <p:cNvPr id="14" name="Rak koppling 13"/>
          <p:cNvCxnSpPr/>
          <p:nvPr/>
        </p:nvCxnSpPr>
        <p:spPr>
          <a:xfrm>
            <a:off x="6266080" y="1373401"/>
            <a:ext cx="36095" cy="5067995"/>
          </a:xfrm>
          <a:prstGeom prst="line">
            <a:avLst/>
          </a:prstGeom>
          <a:ln w="381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ektangel 16"/>
          <p:cNvSpPr/>
          <p:nvPr/>
        </p:nvSpPr>
        <p:spPr>
          <a:xfrm rot="20880551">
            <a:off x="3651300" y="2594115"/>
            <a:ext cx="3628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sv-SE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6861976" y="5390481"/>
            <a:ext cx="461126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Läs mer om arbetet med Hälsocenter i Jönköpings län på webbplatsen </a:t>
            </a:r>
            <a:r>
              <a:rPr lang="sv-SE" sz="1400" dirty="0" smtClean="0">
                <a:hlinkClick r:id="rId9"/>
              </a:rPr>
              <a:t>folkhälsa och sjukvård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6454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185</Words>
  <Application>Microsoft Office PowerPoint</Application>
  <PresentationFormat>Bredbild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Välkommen till nätverksträff Hälsocenter Onsdag  12 maj kl. 13:00-15:00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Ekstrand Ninna</dc:creator>
  <cp:lastModifiedBy>Haveland Maria</cp:lastModifiedBy>
  <cp:revision>55</cp:revision>
  <dcterms:created xsi:type="dcterms:W3CDTF">2020-04-17T07:11:45Z</dcterms:created>
  <dcterms:modified xsi:type="dcterms:W3CDTF">2021-04-13T09:05:43Z</dcterms:modified>
</cp:coreProperties>
</file>