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03" y="5849171"/>
            <a:ext cx="2928982" cy="10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144492-8A9A-41D3-BEDF-D1F35F4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83"/>
            <a:ext cx="10515600" cy="7252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86CB89A-5ED0-4A8D-80E2-BAFF68E17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61" y="6053782"/>
            <a:ext cx="2401651" cy="59436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247B45E5-94CE-483F-B664-F512DFF50D83}"/>
              </a:ext>
            </a:extLst>
          </p:cNvPr>
          <p:cNvSpPr/>
          <p:nvPr userDrawn="1"/>
        </p:nvSpPr>
        <p:spPr>
          <a:xfrm>
            <a:off x="11974286" y="0"/>
            <a:ext cx="217714" cy="6858000"/>
          </a:xfrm>
          <a:prstGeom prst="rect">
            <a:avLst/>
          </a:prstGeom>
          <a:solidFill>
            <a:srgbClr val="83C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1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3706C5-1622-43E5-8E53-1F4BE8161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47825"/>
            <a:ext cx="10515600" cy="424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 eller text</a:t>
            </a:r>
          </a:p>
          <a:p>
            <a:pPr lvl="0"/>
            <a:r>
              <a:rPr lang="sv-SE" dirty="0"/>
              <a:t>Undvik textstorlek mindre än 22 punkter</a:t>
            </a:r>
          </a:p>
        </p:txBody>
      </p:sp>
    </p:spTree>
    <p:extLst>
      <p:ext uri="{BB962C8B-B14F-4D97-AF65-F5344CB8AC3E}">
        <p14:creationId xmlns:p14="http://schemas.microsoft.com/office/powerpoint/2010/main" val="5538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03" y="5849171"/>
            <a:ext cx="2928982" cy="10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84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75" y="5976000"/>
            <a:ext cx="3337651" cy="7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993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75" y="5976000"/>
            <a:ext cx="3337651" cy="7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13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FontTx/>
              <a:buNone/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75" y="5976000"/>
            <a:ext cx="3337651" cy="7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3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91835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75" y="5976000"/>
            <a:ext cx="3337651" cy="7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72702" y="5340524"/>
            <a:ext cx="2252571" cy="648000"/>
          </a:xfrm>
          <a:prstGeom prst="rect">
            <a:avLst/>
          </a:prstGeom>
        </p:spPr>
      </p:pic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52" y="4901203"/>
            <a:ext cx="4133943" cy="15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47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A65-F9C3-4E98-BB53-C3DB169B841C}" type="datetimeFigureOut">
              <a:rPr lang="sv-SE" smtClean="0"/>
              <a:t>2023-03-15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0BB4-EBC6-48B5-B9BA-D6D4AA5604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40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44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496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+mj-lt"/>
        <a:buAutoNum type="arabicPeriod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jl.se/Folkhalsa-och-vard/sa-kontaktar-du-varden/besok-pa-vara-sjukhus/lanssjukhuset-ryhov/Natur-och-kulturstigen-Slinga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73563" y="289348"/>
            <a:ext cx="9984209" cy="4554804"/>
          </a:xfrm>
        </p:spPr>
        <p:txBody>
          <a:bodyPr/>
          <a:lstStyle/>
          <a:p>
            <a:r>
              <a:rPr lang="sv-SE" sz="1400" b="1" i="1" dirty="0"/>
              <a:t>			</a:t>
            </a:r>
            <a:r>
              <a:rPr lang="sv-SE" sz="2000" b="1" i="1" dirty="0"/>
              <a:t>Nätverksträff fredagen den 12 maj </a:t>
            </a:r>
            <a:r>
              <a:rPr lang="sv-SE" sz="2000" b="1" i="1" dirty="0" err="1"/>
              <a:t>kl</a:t>
            </a:r>
            <a:r>
              <a:rPr lang="sv-SE" sz="2000" b="1" i="1" dirty="0"/>
              <a:t> 09:00-15:00</a:t>
            </a:r>
          </a:p>
          <a:p>
            <a:r>
              <a:rPr lang="sv-SE" sz="1600" b="1" dirty="0"/>
              <a:t>Plats:</a:t>
            </a:r>
            <a:r>
              <a:rPr lang="sv-SE" sz="1600" dirty="0"/>
              <a:t> Qulturum, </a:t>
            </a:r>
            <a:r>
              <a:rPr lang="sv-SE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Hus B4, Länssjukhuset Ryhov, 553 05 Jönköping</a:t>
            </a:r>
            <a:endParaRPr lang="sv-SE" sz="2000" b="1" i="1" dirty="0"/>
          </a:p>
          <a:p>
            <a:r>
              <a:rPr lang="sv-SE" sz="1400" b="1" dirty="0"/>
              <a:t>08:30-09:00  </a:t>
            </a:r>
            <a:r>
              <a:rPr lang="sv-SE" sz="1400" b="1" dirty="0" err="1"/>
              <a:t>Drop</a:t>
            </a:r>
            <a:r>
              <a:rPr lang="sv-SE" sz="1400" b="1" dirty="0"/>
              <a:t> in med kaffe och frukt </a:t>
            </a:r>
          </a:p>
          <a:p>
            <a:r>
              <a:rPr lang="sv-SE" sz="1400" b="1" dirty="0"/>
              <a:t>09.00 </a:t>
            </a:r>
            <a:r>
              <a:rPr lang="sv-SE" sz="1400" dirty="0"/>
              <a:t>Välkommen samt information från den regionala styrgruppen -</a:t>
            </a:r>
            <a:r>
              <a:rPr lang="sv-SE" sz="1400" b="1" dirty="0"/>
              <a:t> </a:t>
            </a:r>
            <a:r>
              <a:rPr lang="sv-SE" sz="1400" dirty="0"/>
              <a:t>Annette Frisk sektionschef folkhälsa Region Jönköpings län, Rasmus Ax teamsammordnare fritid Kommunal utveckling, Jonas </a:t>
            </a:r>
            <a:r>
              <a:rPr lang="sv-SE" sz="1400" dirty="0" smtClean="0"/>
              <a:t>Almgren sektionschef FS Region Jönköpings län, </a:t>
            </a:r>
            <a:r>
              <a:rPr lang="sv-SE" sz="1400" dirty="0"/>
              <a:t>Johan </a:t>
            </a:r>
            <a:r>
              <a:rPr lang="sv-SE" sz="1400" dirty="0" smtClean="0"/>
              <a:t>Arvidsson fritidschef Värnamo kommun. </a:t>
            </a:r>
            <a:endParaRPr lang="sv-SE" sz="1400" dirty="0"/>
          </a:p>
          <a:p>
            <a:r>
              <a:rPr lang="sv-SE" sz="1400" b="1" dirty="0"/>
              <a:t>10:00 FIKA</a:t>
            </a:r>
          </a:p>
          <a:p>
            <a:r>
              <a:rPr lang="sv-SE" sz="1400" b="1" dirty="0"/>
              <a:t>10:20</a:t>
            </a:r>
            <a:r>
              <a:rPr lang="sv-SE" sz="1400" dirty="0"/>
              <a:t> Berättelser från lokala team </a:t>
            </a:r>
            <a:endParaRPr lang="sv-SE" sz="1400" dirty="0">
              <a:solidFill>
                <a:srgbClr val="00B050"/>
              </a:solidFill>
            </a:endParaRPr>
          </a:p>
          <a:p>
            <a:r>
              <a:rPr lang="sv-SE" sz="1400" b="1" dirty="0"/>
              <a:t>11:20 </a:t>
            </a:r>
            <a:r>
              <a:rPr lang="sv-SE" sz="1400" dirty="0"/>
              <a:t>Walk and talk i tvärkommunala grupper – Slingan </a:t>
            </a:r>
            <a:r>
              <a:rPr lang="sv-SE" sz="1400" dirty="0">
                <a:hlinkClick r:id="rId2"/>
              </a:rPr>
              <a:t>https://rjl.se/Folkhalsa-och-vard/sa-kontaktar-du-varden/besok-pa-vara-sjukhus/lanssjukhuset-ryhov/Natur-och-kulturstigen-Slingan/</a:t>
            </a:r>
            <a:endParaRPr lang="sv-SE" sz="1400" dirty="0"/>
          </a:p>
          <a:p>
            <a:r>
              <a:rPr lang="sv-SE" sz="1400" b="1" dirty="0"/>
              <a:t>12:00 LUNCH  </a:t>
            </a:r>
            <a:endParaRPr lang="sv-SE" sz="1400" b="1" dirty="0">
              <a:solidFill>
                <a:srgbClr val="00B050"/>
              </a:solidFill>
            </a:endParaRPr>
          </a:p>
          <a:p>
            <a:r>
              <a:rPr lang="sv-SE" sz="1400" b="1" dirty="0"/>
              <a:t>12:50 </a:t>
            </a:r>
            <a:r>
              <a:rPr lang="sv-SE" sz="1400" dirty="0"/>
              <a:t>Erfarenhetsutbyte utifrån aktuella frågeställningar </a:t>
            </a:r>
          </a:p>
          <a:p>
            <a:r>
              <a:rPr lang="sv-SE" sz="1400" b="1" dirty="0"/>
              <a:t>13:50</a:t>
            </a:r>
            <a:r>
              <a:rPr lang="sv-SE" sz="1400" dirty="0"/>
              <a:t> Reflektioner från gruppdialoger</a:t>
            </a:r>
            <a:r>
              <a:rPr lang="sv-SE" sz="1400" b="1" i="1" dirty="0">
                <a:solidFill>
                  <a:prstClr val="black"/>
                </a:solidFill>
              </a:rPr>
              <a:t> </a:t>
            </a:r>
          </a:p>
          <a:p>
            <a:r>
              <a:rPr lang="sv-SE" sz="1400" b="1" dirty="0"/>
              <a:t>14:10 FIKA</a:t>
            </a:r>
          </a:p>
          <a:p>
            <a:r>
              <a:rPr lang="sv-SE" sz="1400" b="1" dirty="0"/>
              <a:t>14:30 </a:t>
            </a:r>
            <a:r>
              <a:rPr lang="sv-SE" sz="1400" dirty="0"/>
              <a:t>Nationell inspiration </a:t>
            </a:r>
          </a:p>
          <a:p>
            <a:r>
              <a:rPr lang="sv-SE" sz="1400" b="1" dirty="0"/>
              <a:t>14:55 15:00  </a:t>
            </a:r>
            <a:r>
              <a:rPr lang="sv-SE" sz="1400" dirty="0"/>
              <a:t>Avslutning</a:t>
            </a:r>
          </a:p>
        </p:txBody>
      </p:sp>
    </p:spTree>
    <p:extLst>
      <p:ext uri="{BB962C8B-B14F-4D97-AF65-F5344CB8AC3E}">
        <p14:creationId xmlns:p14="http://schemas.microsoft.com/office/powerpoint/2010/main" val="22001878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6"/>
      </a:accent1>
      <a:accent2>
        <a:srgbClr val="CE1141"/>
      </a:accent2>
      <a:accent3>
        <a:srgbClr val="FF4444"/>
      </a:accent3>
      <a:accent4>
        <a:srgbClr val="F79FA1"/>
      </a:accent4>
      <a:accent5>
        <a:srgbClr val="0093D0"/>
      </a:accent5>
      <a:accent6>
        <a:srgbClr val="F59A1B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4243C6-5C3B-43D9-AE47-8FCB85E4E9B0}" vid="{7198CF36-5246-455D-94DD-C2E1D3C45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107</Words>
  <Application>Microsoft Office PowerPoint</Application>
  <PresentationFormat>Bredbild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arial</vt:lpstr>
      <vt:lpstr>1_Office-tema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Haveland Maria</dc:creator>
  <cp:lastModifiedBy>Tillberg Anna</cp:lastModifiedBy>
  <cp:revision>7</cp:revision>
  <dcterms:created xsi:type="dcterms:W3CDTF">2023-03-09T15:01:12Z</dcterms:created>
  <dcterms:modified xsi:type="dcterms:W3CDTF">2023-03-15T13:21:16Z</dcterms:modified>
</cp:coreProperties>
</file>